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75" r:id="rId6"/>
    <p:sldId id="261" r:id="rId7"/>
    <p:sldId id="258" r:id="rId8"/>
    <p:sldId id="277" r:id="rId9"/>
    <p:sldId id="266" r:id="rId10"/>
    <p:sldId id="267" r:id="rId11"/>
    <p:sldId id="259" r:id="rId12"/>
    <p:sldId id="260" r:id="rId13"/>
    <p:sldId id="268" r:id="rId14"/>
    <p:sldId id="269" r:id="rId15"/>
    <p:sldId id="270" r:id="rId16"/>
    <p:sldId id="271" r:id="rId17"/>
    <p:sldId id="273" r:id="rId18"/>
    <p:sldId id="272" r:id="rId19"/>
    <p:sldId id="262" r:id="rId20"/>
    <p:sldId id="265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6FE30-D529-4E49-BDF4-8DF895242850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730E3-8D61-45BB-B535-56642CAF150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730E3-8D61-45BB-B535-56642CAF150C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6CE9-482F-40BA-994B-59DAB7ECE613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B262-9AB2-4F90-8BAE-A2666D1519C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F80C6-5D2A-49A5-B687-311BFD9FED36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C723D-EB04-44EA-930F-CB64EFBCBDB5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05C0-29E9-4FD8-8CF1-27C0791C8D9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01D4-B9AE-4E91-848E-6B9C5C70A189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A1E7A-5BAF-4D23-8D85-683A3E7DB80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E1B3A-4563-4B4C-B8FF-5A4C4FB8F8C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A245C-91DC-46E5-A7BD-2E83C3D2534D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AA817-BA03-4609-B678-91F9B12E266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CCD3-5508-4D7A-BC22-55BA2F1786B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D1F6-3167-4CBA-9BF3-0C404CE458F9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F6A94-6DAB-478B-B425-BC56F8BFC8E2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0F504-0E37-4B12-84BD-F18515DE3198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CB53-D653-47A7-B9BF-53E4DF9D021F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D3ADD-1BAC-42D4-B7D3-AB89344B2E34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CEC1A-B4F0-4EDE-A66C-820F451F2F7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99CA03-7931-4B5C-9040-8CA76CD446E2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Department of Computer Science (CSE), GL Bajaj Institute of Technology and Management, Greater Noida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microsoft.com/office/2007/relationships/media" Target="file:///C:\Users\risha\Downloads\NFT%20video%20project%20file.mp4" TargetMode="External"/><Relationship Id="rId2" Type="http://schemas.openxmlformats.org/officeDocument/2006/relationships/video" Target="file:///C:\Users\risha\Downloads\NFT%20video%20project%20file.mp4" TargetMode="Externa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89591" y="1379913"/>
            <a:ext cx="6585582" cy="1015692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C000"/>
                </a:solidFill>
              </a:rPr>
              <a:t>Social NFT </a:t>
            </a:r>
            <a:r>
              <a:rPr lang="en-US" sz="4800" dirty="0">
                <a:solidFill>
                  <a:srgbClr val="FFC000"/>
                </a:solidFill>
              </a:rPr>
              <a:t>Marketplace</a:t>
            </a:r>
            <a:endParaRPr lang="en-IN" sz="4800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7528" y="2395605"/>
            <a:ext cx="6987645" cy="1388534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A visionary investment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in crypto world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82382" y="5187084"/>
            <a:ext cx="3777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Rishabh Verma(1901920100234)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Rajnish </a:t>
            </a:r>
            <a:r>
              <a:rPr lang="en-IN" dirty="0">
                <a:solidFill>
                  <a:schemeClr val="bg1"/>
                </a:solidFill>
              </a:rPr>
              <a:t>Kumar Yadav(</a:t>
            </a:r>
            <a:r>
              <a:rPr lang="en-US" dirty="0">
                <a:solidFill>
                  <a:schemeClr val="bg1"/>
                </a:solidFill>
              </a:rPr>
              <a:t>1901920100224</a:t>
            </a:r>
            <a:r>
              <a:rPr lang="en-IN" dirty="0">
                <a:solidFill>
                  <a:schemeClr val="bg1"/>
                </a:solidFill>
              </a:rPr>
              <a:t>) 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Hari </a:t>
            </a:r>
            <a:r>
              <a:rPr lang="en-IN" dirty="0">
                <a:solidFill>
                  <a:schemeClr val="bg1"/>
                </a:solidFill>
              </a:rPr>
              <a:t>Kishan (1901920100111</a:t>
            </a:r>
            <a:r>
              <a:rPr lang="en-IN" dirty="0" smtClean="0">
                <a:solidFill>
                  <a:schemeClr val="bg1"/>
                </a:solidFill>
              </a:rPr>
              <a:t>)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22221" y="6387413"/>
            <a:ext cx="4114800" cy="47058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Department of Computer Science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(CSE), GL Bajaj Institute of Technology and Management, Greater Noida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0688" y="5187084"/>
            <a:ext cx="400349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Guide Name: 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Dr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. Pankaj </a:t>
            </a:r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Kumar</a:t>
            </a:r>
            <a:endParaRPr lang="en-US" dirty="0" smtClean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   (Associate Professor)​   </a:t>
            </a:r>
            <a:endParaRPr lang="en-I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043797"/>
            <a:ext cx="10018713" cy="4747404"/>
          </a:xfrm>
          <a:solidFill>
            <a:schemeClr val="bg1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200" dirty="0"/>
              <a:t>BLOCKCHAIN WALLET (</a:t>
            </a:r>
            <a:r>
              <a:rPr lang="en-IN" sz="3200" dirty="0" err="1"/>
              <a:t>metamask</a:t>
            </a:r>
            <a:r>
              <a:rPr lang="en-IN" sz="3200" dirty="0"/>
              <a:t>):</a:t>
            </a:r>
            <a:endParaRPr lang="en-IN" sz="3200" dirty="0"/>
          </a:p>
          <a:p>
            <a:r>
              <a:rPr lang="en-US" sz="2000" dirty="0" err="1"/>
              <a:t>MetaMask</a:t>
            </a:r>
            <a:r>
              <a:rPr lang="en-US" sz="2000" dirty="0"/>
              <a:t> is a digital money programming wallet used to interface with the Ethereum blockchain. </a:t>
            </a:r>
            <a:endParaRPr lang="en-US" sz="2000" dirty="0"/>
          </a:p>
          <a:p>
            <a:r>
              <a:rPr lang="en-US" sz="2000" dirty="0"/>
              <a:t>It permits clients to get to their Ethereum wallet by means of a program expansion or versatile application, which can then be utilized to collaborate with decentralized applications. </a:t>
            </a:r>
            <a:endParaRPr lang="en-US" sz="2000" dirty="0"/>
          </a:p>
          <a:p>
            <a:r>
              <a:rPr lang="en-US" sz="2000" dirty="0" err="1"/>
              <a:t>MetaMask</a:t>
            </a:r>
            <a:r>
              <a:rPr lang="en-US" sz="2000" dirty="0"/>
              <a:t> permits clients to store and oversee key information, exchange messages, send and get information connected with Ethereum and tokens, and safely interface with explicit applications through a helpful site or an underlying cell phone.</a:t>
            </a:r>
            <a:endParaRPr lang="en-US" sz="20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64510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8408" y="117764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EXPLANATION OF Project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38267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4" name="NFT video project file">
            <a:hlinkClick r:id="" action="ppaction://media"/>
          </p:cNvPr>
          <p:cNvPicPr/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3665" y="1181735"/>
            <a:ext cx="9843770" cy="4609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060" y="128847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Connecting wallet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9781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34" y="1881446"/>
            <a:ext cx="7550870" cy="424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178724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Transaction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04255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1027430"/>
            <a:ext cx="8538210" cy="480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2374" y="162098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Home page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72279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850265"/>
            <a:ext cx="9117965" cy="512953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3909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Uploading </a:t>
            </a:r>
            <a:r>
              <a:rPr lang="en-US" dirty="0" err="1" smtClean="0">
                <a:latin typeface="Algerian" panose="04020705040A02060702" pitchFamily="82" charset="0"/>
              </a:rPr>
              <a:t>nft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56744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5" y="1073150"/>
            <a:ext cx="8986520" cy="505523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001" y="22860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Buying Selected </a:t>
            </a:r>
            <a:r>
              <a:rPr lang="en-US" dirty="0" err="1" smtClean="0">
                <a:latin typeface="Algerian" panose="04020705040A02060702" pitchFamily="82" charset="0"/>
              </a:rPr>
              <a:t>nft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28840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21" y="1981199"/>
            <a:ext cx="7123872" cy="4007178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CONCLUSION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318327"/>
            <a:ext cx="10018713" cy="3472873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They simply have to login into their account. </a:t>
            </a:r>
            <a:endParaRPr lang="en-US" dirty="0"/>
          </a:p>
          <a:p>
            <a:r>
              <a:rPr lang="en-US" dirty="0"/>
              <a:t>Upload their favorite pic to the server. </a:t>
            </a:r>
            <a:endParaRPr lang="en-US" dirty="0"/>
          </a:p>
          <a:p>
            <a:r>
              <a:rPr lang="en-US" dirty="0"/>
              <a:t>The code will convert their pic into NFT. </a:t>
            </a:r>
            <a:endParaRPr lang="en-US" dirty="0"/>
          </a:p>
          <a:p>
            <a:r>
              <a:rPr lang="en-US" dirty="0"/>
              <a:t>It will be further published in the feed of the people who follow the particular person. </a:t>
            </a:r>
            <a:endParaRPr lang="en-US" dirty="0"/>
          </a:p>
          <a:p>
            <a:r>
              <a:rPr lang="en-US" dirty="0"/>
              <a:t>From their onwards followers can easily like the NFT. </a:t>
            </a:r>
            <a:endParaRPr lang="en-US" dirty="0"/>
          </a:p>
          <a:p>
            <a:r>
              <a:rPr lang="en-US" dirty="0"/>
              <a:t>And if they want they can make a buyout to the NFT as simple as that networking platforms, this goes further to show how relevant and popular social media platforms have become in recent times.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38267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REFERENCE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198255"/>
            <a:ext cx="10018713" cy="3592945"/>
          </a:xfrm>
          <a:solidFill>
            <a:schemeClr val="bg1"/>
          </a:solidFill>
        </p:spPr>
        <p:txBody>
          <a:bodyPr>
            <a:normAutofit fontScale="70000" lnSpcReduction="20000"/>
          </a:bodyPr>
          <a:lstStyle/>
          <a:p>
            <a:r>
              <a:rPr lang="en-IN" dirty="0"/>
              <a:t>Bolton, R. N., &amp; Cora, A. (2021). The future of art collecting: Non-fungible tokens (NFTs) and the transformation of the art market. Journal of Cultural Economics, 45(3), 277-296. doi:10.1080/00220216.2021.1930561</a:t>
            </a:r>
            <a:endParaRPr lang="en-IN" dirty="0"/>
          </a:p>
          <a:p>
            <a:r>
              <a:rPr lang="en-IN" dirty="0" err="1"/>
              <a:t>Kietzmann</a:t>
            </a:r>
            <a:r>
              <a:rPr lang="en-IN" dirty="0"/>
              <a:t>, J., </a:t>
            </a:r>
            <a:r>
              <a:rPr lang="en-IN" dirty="0" err="1"/>
              <a:t>Valkenburg</a:t>
            </a:r>
            <a:r>
              <a:rPr lang="en-IN" dirty="0"/>
              <a:t>, P. M., &amp; </a:t>
            </a:r>
            <a:r>
              <a:rPr lang="en-IN" dirty="0" err="1"/>
              <a:t>Hermkens</a:t>
            </a:r>
            <a:r>
              <a:rPr lang="en-IN" dirty="0"/>
              <a:t>, K. (2020). The future of marketing: From transactions to relationships to value co-creation. Journal of Marketing, 84(6), 1-19. doi:10.1177/0022242920933276</a:t>
            </a:r>
            <a:endParaRPr lang="en-IN" dirty="0"/>
          </a:p>
          <a:p>
            <a:r>
              <a:rPr lang="en-IN" dirty="0"/>
              <a:t>Whitaker, Z., </a:t>
            </a:r>
            <a:r>
              <a:rPr lang="en-IN" dirty="0" err="1"/>
              <a:t>Soh</a:t>
            </a:r>
            <a:r>
              <a:rPr lang="en-IN" dirty="0"/>
              <a:t>, K., &amp; </a:t>
            </a:r>
            <a:r>
              <a:rPr lang="en-IN" dirty="0" err="1"/>
              <a:t>Teo</a:t>
            </a:r>
            <a:r>
              <a:rPr lang="en-IN" dirty="0"/>
              <a:t>, H. H. (2021). Non-fungible tokens (NFTs): A literature review and research agenda. International Journal of Information Management, 56, 102394. doi:10.1016/j.ijinfomgt.2021.102394</a:t>
            </a:r>
            <a:endParaRPr lang="en-IN" dirty="0"/>
          </a:p>
          <a:p>
            <a:r>
              <a:rPr lang="en-IN" dirty="0" err="1"/>
              <a:t>Atzori</a:t>
            </a:r>
            <a:r>
              <a:rPr lang="en-IN" dirty="0"/>
              <a:t>, M., </a:t>
            </a:r>
            <a:r>
              <a:rPr lang="en-IN" dirty="0" err="1"/>
              <a:t>Casares</a:t>
            </a:r>
            <a:r>
              <a:rPr lang="en-IN" dirty="0"/>
              <a:t>, M., &amp; </a:t>
            </a:r>
            <a:r>
              <a:rPr lang="en-IN" dirty="0" err="1"/>
              <a:t>Perony</a:t>
            </a:r>
            <a:r>
              <a:rPr lang="en-IN" dirty="0"/>
              <a:t>, N. (2019). </a:t>
            </a:r>
            <a:r>
              <a:rPr lang="en-IN" dirty="0" err="1"/>
              <a:t>Blockchain</a:t>
            </a:r>
            <a:r>
              <a:rPr lang="en-IN" dirty="0"/>
              <a:t> technology and decentralized applications: A systematic literature review and research agenda. </a:t>
            </a:r>
            <a:r>
              <a:rPr lang="en-IN" dirty="0" err="1"/>
              <a:t>Symphonya</a:t>
            </a:r>
            <a:r>
              <a:rPr lang="en-IN" dirty="0"/>
              <a:t>, 3(1), 1-36. doi:10.3390/sym3010001</a:t>
            </a:r>
            <a:endParaRPr lang="en-IN" dirty="0"/>
          </a:p>
          <a:p>
            <a:r>
              <a:rPr lang="en-IN" dirty="0" err="1"/>
              <a:t>Guo</a:t>
            </a:r>
            <a:r>
              <a:rPr lang="en-IN" dirty="0"/>
              <a:t>, L., Wang, C., &amp; Chen, L. (2021). A survey on non-fungible tokens. IEEE Access, 9, 103426-103448. doi:10.1109/ACCESS.2021.3063193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09986" y="6505749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73" y="2755669"/>
            <a:ext cx="10018713" cy="1752599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</a:t>
            </a:r>
            <a:r>
              <a:rPr lang="en-US" sz="6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YOU</a:t>
            </a:r>
            <a:endParaRPr lang="en-IN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36229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9220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INTRODUCTION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72892"/>
            <a:ext cx="10018713" cy="3916368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NFT Marketplace is an internet based commercial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where craftsmen sell their multifaceted craftsmanship and where purchasers can get to it utilizing digital currency, like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Bitcoin.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Non-fungible tokens (NFTs) are digital assets that are unique and cannot be replaced.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NFTs can represent anything from art to music to in-game items.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NFT marketplaces are platforms that allow users to buy, sell, and trade NFTs.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SzPct val="127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marketplaces offer a number of benefits, including: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Increased liquidity: Social NFT marketplaces make it easier for users to find buyers and sellers for their NFTs.</a:t>
            </a:r>
            <a:endParaRPr lang="en-US" dirty="0"/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Reduced fees: Social NFT marketplaces typically charge lower fees than traditional NFT marketplaces.</a:t>
            </a:r>
            <a:endParaRPr lang="en-US" dirty="0"/>
          </a:p>
          <a:p>
            <a:pPr lvl="1" algn="just">
              <a:buSzPct val="127000"/>
              <a:buFont typeface="Wingdings" panose="05000000000000000000" pitchFamily="2" charset="2"/>
              <a:buChar char="Ø"/>
            </a:pPr>
            <a:r>
              <a:rPr lang="en-US" dirty="0"/>
              <a:t>Increased security: Social NFT marketplaces often have more robust security measures than traditional NFT marketplaces.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22221" y="6295048"/>
            <a:ext cx="4114800" cy="56295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Department of Computer Science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(CSE), GL Bajaj Institute of Technology and Management, Greater Noida</a:t>
            </a:r>
            <a:endParaRPr lang="en-I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Literature survey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623036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Bolton, R. N., &amp; Cora, A. (2021). The future of art collecting: Non-fungible tokens (NFTs) and the transformation of the art market. Journal of Cultural Economics, 45(3), 277-296.</a:t>
            </a:r>
            <a:endParaRPr lang="en-US" dirty="0"/>
          </a:p>
          <a:p>
            <a:r>
              <a:rPr lang="en-US" dirty="0" err="1"/>
              <a:t>Kietzmann</a:t>
            </a:r>
            <a:r>
              <a:rPr lang="en-US" dirty="0"/>
              <a:t>, J., </a:t>
            </a:r>
            <a:r>
              <a:rPr lang="en-US" dirty="0" err="1"/>
              <a:t>Valkenburg</a:t>
            </a:r>
            <a:r>
              <a:rPr lang="en-US" dirty="0"/>
              <a:t>, P. M., &amp; </a:t>
            </a:r>
            <a:r>
              <a:rPr lang="en-US" dirty="0" err="1"/>
              <a:t>Hermkens</a:t>
            </a:r>
            <a:r>
              <a:rPr lang="en-US" dirty="0"/>
              <a:t>, K. (2020). The future of marketing: From transactions to relationships to value co-creation. Journal of Marketing, 84(6), 1-19.</a:t>
            </a:r>
            <a:endParaRPr lang="en-US" dirty="0"/>
          </a:p>
          <a:p>
            <a:r>
              <a:rPr lang="en-US" dirty="0"/>
              <a:t>Whitaker, Z., </a:t>
            </a:r>
            <a:r>
              <a:rPr lang="en-US" dirty="0" err="1"/>
              <a:t>Soh</a:t>
            </a:r>
            <a:r>
              <a:rPr lang="en-US" dirty="0"/>
              <a:t>, K., &amp; </a:t>
            </a:r>
            <a:r>
              <a:rPr lang="en-US" dirty="0" err="1"/>
              <a:t>Teo</a:t>
            </a:r>
            <a:r>
              <a:rPr lang="en-US" dirty="0"/>
              <a:t>, H. H. (2021). Non-fungible tokens (NFTs): A literature review and research agenda. International Journal of Information Management, 56, 102394.</a:t>
            </a:r>
            <a:endParaRPr lang="en-US" dirty="0"/>
          </a:p>
          <a:p>
            <a:r>
              <a:rPr lang="en-IN" dirty="0" err="1"/>
              <a:t>Atzori</a:t>
            </a:r>
            <a:r>
              <a:rPr lang="en-IN" dirty="0"/>
              <a:t>, M., </a:t>
            </a:r>
            <a:r>
              <a:rPr lang="en-IN" dirty="0" err="1"/>
              <a:t>Casares</a:t>
            </a:r>
            <a:r>
              <a:rPr lang="en-IN" dirty="0"/>
              <a:t>, M., &amp; </a:t>
            </a:r>
            <a:r>
              <a:rPr lang="en-IN" dirty="0" err="1"/>
              <a:t>Perony</a:t>
            </a:r>
            <a:r>
              <a:rPr lang="en-IN" dirty="0"/>
              <a:t>, N. (2019). </a:t>
            </a:r>
            <a:r>
              <a:rPr lang="en-IN" dirty="0" err="1"/>
              <a:t>Blockchain</a:t>
            </a:r>
            <a:r>
              <a:rPr lang="en-IN" dirty="0"/>
              <a:t> technology and decentralized applications: A systematic literature review and research agenda. </a:t>
            </a:r>
            <a:r>
              <a:rPr lang="en-IN" dirty="0" err="1"/>
              <a:t>Symphonya</a:t>
            </a:r>
            <a:r>
              <a:rPr lang="en-IN" dirty="0"/>
              <a:t>, 3(1), 1-36.</a:t>
            </a:r>
            <a:endParaRPr lang="en-IN" dirty="0"/>
          </a:p>
          <a:p>
            <a:r>
              <a:rPr lang="en-IN" dirty="0" err="1"/>
              <a:t>Guo</a:t>
            </a:r>
            <a:r>
              <a:rPr lang="en-IN" dirty="0"/>
              <a:t>, L., Wang, C., &amp; Chen, L. (2021). A survey on non-fungible tokens. IEEE Access, 9, 103426-103448</a:t>
            </a:r>
            <a:r>
              <a:rPr lang="en-IN" dirty="0" smtClean="0"/>
              <a:t>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07949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</a:t>
            </a:r>
            <a:endParaRPr lang="en-US" dirty="0" smtClean="0"/>
          </a:p>
          <a:p>
            <a:pPr algn="ctr"/>
            <a:r>
              <a:rPr lang="en-US" dirty="0" smtClean="0"/>
              <a:t> and Management, Greater Noida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PROBLEM STATEMENT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235201"/>
            <a:ext cx="10018713" cy="3556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NFT marketplaces are developed to allow artists to sell their works online and express themselves in the digital space(</a:t>
            </a:r>
            <a:r>
              <a:rPr lang="en-US" sz="1600" b="1" dirty="0" smtClean="0"/>
              <a:t>Lack of Creativity and Expression for Creators</a:t>
            </a:r>
            <a:r>
              <a:rPr lang="en-US" sz="1600" dirty="0" smtClean="0"/>
              <a:t>).</a:t>
            </a:r>
            <a:endParaRPr lang="en-US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We analyzed how a normal photo sharing social media website can be converted into a social NFT Marketplace. </a:t>
            </a:r>
            <a:endParaRPr lang="en-US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/>
              <a:t>current NFT marketplace is fragmented and lacks a social component.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This makes it difficult for users to find the NFTs they are looking for and to connect with other users who share their interests.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As a result, the NFT market is not as liquid as it could be.</a:t>
            </a:r>
            <a:endParaRPr lang="en-US" sz="1600" dirty="0"/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4746" y="6399742"/>
            <a:ext cx="7084177" cy="3651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Department of Computer Science (CSE), GL Bajaj Institute of Technology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Management, Greater Noida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27007"/>
            <a:ext cx="10018713" cy="1117121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OBJECTIVES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298" y="1866899"/>
            <a:ext cx="10018713" cy="3912799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The main objective of the project is to not limit social media to influencer marketing, social interaction, business promotion and many more but to also include a web3 component in social media to make a new marketplace for the NFT marketplace.</a:t>
            </a:r>
            <a:endParaRPr lang="en-US" dirty="0"/>
          </a:p>
          <a:p>
            <a:r>
              <a:rPr lang="en-US" dirty="0"/>
              <a:t>It will be as simple as for users to use this application:-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They simply have to login into their account.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Upload their </a:t>
            </a:r>
            <a:r>
              <a:rPr lang="en-US" dirty="0" err="1"/>
              <a:t>favourite</a:t>
            </a:r>
            <a:r>
              <a:rPr lang="en-US" dirty="0"/>
              <a:t> pic to the server.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The code will convert their pic into NFT.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It will be further published in the feed of the people who follow the particular person.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From their onwards, followers can easily like the NFT. 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And if they want, they can make a buyout to the NFT as simple as that.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82565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Department of Computer Science (CSE), GL Bajaj Institute of Technology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Management, Greater Noida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222222"/>
                </a:solidFill>
                <a:latin typeface="Algerian" panose="04020705040A02060702" pitchFamily="82" charset="0"/>
                <a:ea typeface="Times New Roman" panose="02020603050405020304" pitchFamily="18" charset="0"/>
              </a:rPr>
              <a:t>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Initialization of front-end</a:t>
            </a:r>
            <a:endParaRPr lang="en-US" dirty="0" smtClean="0"/>
          </a:p>
          <a:p>
            <a:r>
              <a:rPr lang="en-US" dirty="0" smtClean="0"/>
              <a:t>Smart contract Deployment</a:t>
            </a:r>
            <a:endParaRPr lang="en-US" dirty="0" smtClean="0"/>
          </a:p>
          <a:p>
            <a:r>
              <a:rPr lang="en-US" dirty="0" smtClean="0"/>
              <a:t>Minting NFT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23107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373" y="228600"/>
            <a:ext cx="10018713" cy="995218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222222"/>
                </a:solidFill>
                <a:effectLst/>
                <a:latin typeface="Algerian" panose="04020705040A02060702" pitchFamily="82" charset="0"/>
                <a:ea typeface="Times New Roman" panose="02020603050405020304" pitchFamily="18" charset="0"/>
              </a:rPr>
              <a:t>Diagrammatic view</a:t>
            </a:r>
            <a:endParaRPr lang="en-IN" sz="6000" dirty="0">
              <a:latin typeface="Algerian" panose="04020705040A02060702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7169" y="1354974"/>
            <a:ext cx="6978053" cy="4802409"/>
          </a:xfrm>
          <a:effectLst>
            <a:softEdge rad="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926640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Department of Computer Science (CSE), GL Bajaj Institute of Technology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and Management, Greater Noida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3246" y="356754"/>
            <a:ext cx="4629577" cy="6144492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478011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367287"/>
          </a:xfrm>
        </p:spPr>
        <p:txBody>
          <a:bodyPr/>
          <a:lstStyle/>
          <a:p>
            <a:r>
              <a:rPr lang="en-IN" dirty="0">
                <a:latin typeface="Algerian" panose="04020705040A02060702" pitchFamily="82" charset="0"/>
              </a:rPr>
              <a:t>PROJECT DETAILS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40942"/>
            <a:ext cx="10018713" cy="4002657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NFT (Non-Fungible Token):</a:t>
            </a:r>
            <a:endParaRPr lang="en-IN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 non-fungible token (NFT) is a novel and non-compatible unit of information put away on a blockchain, a type of computerized ledger.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 NFTs can be related with reproducible computerized records, for example, photographs, recordings, and sound. 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NFTs utilize a computerized record to give a public testament of genuineness or verification of proprietorship, yet don't confine the sharing or duplicating of the hidden computerized documents. </a:t>
            </a: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The absence of compatibility (fungibility) recognizes NFTs from blockchain cryptographic forms of money, like Bitcoin. </a:t>
            </a:r>
            <a:endParaRPr lang="en-IN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06291" y="6492875"/>
            <a:ext cx="7084177" cy="365125"/>
          </a:xfrm>
        </p:spPr>
        <p:txBody>
          <a:bodyPr/>
          <a:lstStyle/>
          <a:p>
            <a:pPr algn="ctr"/>
            <a:r>
              <a:rPr lang="en-US" dirty="0" smtClean="0"/>
              <a:t>Department of Computer Science (CSE), GL Bajaj Institute of Technology </a:t>
            </a:r>
            <a:endParaRPr lang="en-US" dirty="0" smtClean="0"/>
          </a:p>
          <a:p>
            <a:pPr algn="ctr"/>
            <a:r>
              <a:rPr lang="en-US" dirty="0" smtClean="0"/>
              <a:t>and Management, Greater Noida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428" y="260428"/>
            <a:ext cx="1250801" cy="1223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7741</Words>
  <Application>WPS Presentation</Application>
  <PresentationFormat>Widescreen</PresentationFormat>
  <Paragraphs>161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Arial</vt:lpstr>
      <vt:lpstr>Century Gothic</vt:lpstr>
      <vt:lpstr>Algerian</vt:lpstr>
      <vt:lpstr>Gabriola</vt:lpstr>
      <vt:lpstr>Calibri</vt:lpstr>
      <vt:lpstr>Times New Roman</vt:lpstr>
      <vt:lpstr>Corbel</vt:lpstr>
      <vt:lpstr>Microsoft YaHei</vt:lpstr>
      <vt:lpstr>Arial Unicode MS</vt:lpstr>
      <vt:lpstr>Parallax</vt:lpstr>
      <vt:lpstr>Social NFT Marketplace</vt:lpstr>
      <vt:lpstr>INTRODUCTION</vt:lpstr>
      <vt:lpstr>Literature survey</vt:lpstr>
      <vt:lpstr>PROBLEM STATEMENT</vt:lpstr>
      <vt:lpstr>OBJECTIVES</vt:lpstr>
      <vt:lpstr>methodology</vt:lpstr>
      <vt:lpstr>Diagrammatic view</vt:lpstr>
      <vt:lpstr>PowerPoint 演示文稿</vt:lpstr>
      <vt:lpstr>PROJECT DETAILS</vt:lpstr>
      <vt:lpstr>PowerPoint 演示文稿</vt:lpstr>
      <vt:lpstr>EXPLANATION OF MODEL</vt:lpstr>
      <vt:lpstr>Connecting wallet</vt:lpstr>
      <vt:lpstr>Transaction</vt:lpstr>
      <vt:lpstr>Home page</vt:lpstr>
      <vt:lpstr>Uploading nft</vt:lpstr>
      <vt:lpstr>Buying Selected nft</vt:lpstr>
      <vt:lpstr>CONCLUSION</vt:lpstr>
      <vt:lpstr>REFERENCE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Marketplace</dc:title>
  <dc:creator>HARI  KISHAN</dc:creator>
  <cp:lastModifiedBy>risha</cp:lastModifiedBy>
  <cp:revision>26</cp:revision>
  <dcterms:created xsi:type="dcterms:W3CDTF">2022-10-17T13:28:00Z</dcterms:created>
  <dcterms:modified xsi:type="dcterms:W3CDTF">2023-05-31T15:23:42Z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FD8DD12BB8F94CA488EF118F46E407AD</vt:lpwstr>
  </property>
  <property fmtid="{D5CDD505-2E9C-101B-9397-08002B2CF9AE}" pid="3" name="KSOProductBuildVer">
    <vt:lpwstr>1033-11.2.0.11537</vt:lpwstr>
  </property>
</Properties>
</file>